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1" r:id="rId3"/>
    <p:sldId id="272" r:id="rId4"/>
    <p:sldId id="270" r:id="rId5"/>
    <p:sldId id="273" r:id="rId6"/>
    <p:sldId id="275" r:id="rId7"/>
    <p:sldId id="278" r:id="rId8"/>
    <p:sldId id="257" r:id="rId9"/>
    <p:sldId id="280" r:id="rId10"/>
    <p:sldId id="258" r:id="rId11"/>
    <p:sldId id="260" r:id="rId12"/>
    <p:sldId id="262" r:id="rId13"/>
    <p:sldId id="264" r:id="rId14"/>
    <p:sldId id="276" r:id="rId15"/>
    <p:sldId id="265" r:id="rId16"/>
    <p:sldId id="266" r:id="rId17"/>
    <p:sldId id="268" r:id="rId18"/>
    <p:sldId id="267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CF2DA5-8467-4CC2-8042-C1CB5645B8A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C37B43B-3C78-42C9-A457-8437882BB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190999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  <a:t>INFORMASI</a:t>
            </a:r>
            <a:b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</a:br>
            <a: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  <a:t>PENYELENGGARAAN PEMERINTAHAN</a:t>
            </a:r>
            <a:b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</a:br>
            <a: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  <a:t>DAN PEMBANGUNAN</a:t>
            </a:r>
            <a:b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</a:br>
            <a: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ngsana New" pitchFamily="18" charset="-34"/>
              </a:rPr>
              <a:t>TAHUN 2020</a:t>
            </a:r>
            <a:endParaRPr lang="en-US" sz="4800" dirty="0">
              <a:solidFill>
                <a:schemeClr val="tx1"/>
              </a:solidFill>
              <a:latin typeface="Baskerville Old Face" pitchFamily="18" charset="0"/>
              <a:cs typeface="Angsana New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Arial Black" pitchFamily="34" charset="0"/>
              </a:rPr>
              <a:t>KALURAHAN PETIR</a:t>
            </a:r>
          </a:p>
          <a:p>
            <a:pPr algn="ctr"/>
            <a:r>
              <a:rPr lang="en-US" sz="4800" dirty="0" smtClean="0">
                <a:latin typeface="Arial Black" pitchFamily="34" charset="0"/>
              </a:rPr>
              <a:t>KAPANEWON RONGKOP</a:t>
            </a:r>
            <a:endParaRPr lang="en-US" sz="48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PEMBANGUNAN INFRASTRUKTUR KALURAHAN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874491"/>
          <a:ext cx="9144000" cy="5907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2971800"/>
                <a:gridCol w="1828800"/>
                <a:gridCol w="1828800"/>
                <a:gridCol w="1828800"/>
              </a:tblGrid>
              <a:tr h="104945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URAIAN PROGRAM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LOKASI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VOLUME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DANA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143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Pembangunan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Talud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Jalan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Dadapan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240,90 m / 136,13 m3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169.719.150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143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Pembangunan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Talud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Jalan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Weru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341,70 m /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151,42 m3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07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Cor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Rabat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Beton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Siyono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310 m /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116,6 m3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90.260.820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307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Stimulan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Rehab RTLH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Padukuhan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 KK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131.655.700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143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Pembangunan SPAL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Rumah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Tangga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Ploso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 KK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42.134.500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307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Stimulan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Jamban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Sehat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Padukuhan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 unit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80.981.900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307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Pembangunan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Kios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Desa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Prapatan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Dadapan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 unit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56.870.000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3. BIDANG PEMBINAAN 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KEMASYARAKATAN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2819400"/>
          </a:xfrm>
        </p:spPr>
        <p:txBody>
          <a:bodyPr>
            <a:normAutofit/>
          </a:bodyPr>
          <a:lstStyle/>
          <a:p>
            <a:pPr algn="l"/>
            <a:r>
              <a:rPr lang="en-US" sz="3500" dirty="0" err="1" smtClean="0">
                <a:solidFill>
                  <a:schemeClr val="tx1"/>
                </a:solidFill>
              </a:rPr>
              <a:t>Pemberian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Operasional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Lembaga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Kemasyarakatan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Kalurahan</a:t>
            </a:r>
            <a:r>
              <a:rPr lang="en-US" sz="3500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l"/>
            <a:r>
              <a:rPr lang="en-US" sz="3500" dirty="0" smtClean="0">
                <a:solidFill>
                  <a:schemeClr val="tx1"/>
                </a:solidFill>
              </a:rPr>
              <a:t>	</a:t>
            </a:r>
            <a:r>
              <a:rPr lang="en-US" sz="3500" dirty="0" smtClean="0">
                <a:solidFill>
                  <a:schemeClr val="tx1"/>
                </a:solidFill>
              </a:rPr>
              <a:t>a. LPMD/LPMK;</a:t>
            </a:r>
          </a:p>
          <a:p>
            <a:pPr marL="514350" indent="-514350" algn="l"/>
            <a:r>
              <a:rPr lang="en-US" sz="3500" dirty="0" smtClean="0">
                <a:solidFill>
                  <a:schemeClr val="tx1"/>
                </a:solidFill>
              </a:rPr>
              <a:t>	</a:t>
            </a:r>
            <a:r>
              <a:rPr lang="en-US" sz="3500" dirty="0" smtClean="0">
                <a:solidFill>
                  <a:schemeClr val="tx1"/>
                </a:solidFill>
              </a:rPr>
              <a:t>b. Tim </a:t>
            </a:r>
            <a:r>
              <a:rPr lang="en-US" sz="3500" dirty="0" err="1" smtClean="0">
                <a:solidFill>
                  <a:schemeClr val="tx1"/>
                </a:solidFill>
              </a:rPr>
              <a:t>Penggerak</a:t>
            </a:r>
            <a:r>
              <a:rPr lang="en-US" sz="3500" dirty="0" smtClean="0">
                <a:solidFill>
                  <a:schemeClr val="tx1"/>
                </a:solidFill>
              </a:rPr>
              <a:t> PKK </a:t>
            </a:r>
            <a:r>
              <a:rPr lang="en-US" sz="3500" dirty="0" err="1" smtClean="0">
                <a:solidFill>
                  <a:schemeClr val="tx1"/>
                </a:solidFill>
              </a:rPr>
              <a:t>Kalurahan</a:t>
            </a:r>
            <a:r>
              <a:rPr lang="en-US" sz="3500" dirty="0" smtClean="0">
                <a:solidFill>
                  <a:schemeClr val="tx1"/>
                </a:solidFill>
              </a:rPr>
              <a:t>;</a:t>
            </a:r>
          </a:p>
          <a:p>
            <a:pPr marL="514350" indent="-514350" algn="l"/>
            <a:r>
              <a:rPr lang="en-US" sz="3500" dirty="0" smtClean="0">
                <a:solidFill>
                  <a:schemeClr val="tx1"/>
                </a:solidFill>
              </a:rPr>
              <a:t>	c. </a:t>
            </a:r>
            <a:r>
              <a:rPr lang="en-US" sz="3500" dirty="0" err="1" smtClean="0">
                <a:solidFill>
                  <a:schemeClr val="tx1"/>
                </a:solidFill>
              </a:rPr>
              <a:t>Karang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Taruna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4. BIDANG PEMBERDAYAAN MASYARAKAT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33528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Pelatihan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Kapasitas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Pengelola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BUMDES;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Pembangunan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Kios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Optimalisasi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Kios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Los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Pasar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lokasi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usaha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arenR"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rgbClr val="FF0000"/>
                </a:solidFill>
                <a:latin typeface="Arial Black" pitchFamily="34" charset="0"/>
              </a:rPr>
              <a:t>5. BIDANG PENANGGULANGAN BENCANA, KEADAAN DARURAT DAN MENDESAK</a:t>
            </a:r>
            <a:endParaRPr lang="en-US" sz="3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Pembentukan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Satgas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Relawan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Siaga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Covid-19.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Juara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Siaga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Covid-19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tingkat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Kab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Gunungkidul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Pengadaan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Peralatan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Kesehatan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Pendukung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Penerapan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Protokol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Kesehatan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meliputi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Masker, Hand Sanitizer, Hand Sprayer,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Thermogun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APD,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Tisu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lain-lain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Pemberian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Langsung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Tunai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(BLT) yang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bersumber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Dana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71 KPM</a:t>
            </a:r>
          </a:p>
          <a:p>
            <a:pPr marL="514350" indent="-514350" algn="l">
              <a:buFont typeface="+mj-lt"/>
              <a:buAutoNum type="arabicParenR"/>
            </a:pP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arenR"/>
            </a:pPr>
            <a:endParaRPr lang="en-US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JUMLAH PENDUDUK KALURAHAN PETIR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833241"/>
          <a:ext cx="9144001" cy="5953899"/>
        </p:xfrm>
        <a:graphic>
          <a:graphicData uri="http://schemas.openxmlformats.org/drawingml/2006/table">
            <a:tbl>
              <a:tblPr/>
              <a:tblGrid>
                <a:gridCol w="575739"/>
                <a:gridCol w="2602622"/>
                <a:gridCol w="1489514"/>
                <a:gridCol w="1489514"/>
                <a:gridCol w="1365309"/>
                <a:gridCol w="1621303"/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.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PADUKUHAN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JUMLAH (jiwa)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JUMLAH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 KEPALA KELUARGA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(KK)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Laki-laki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Perempuan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(jiwa)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PETIR A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56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52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108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37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PETIR B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143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126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269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85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PETIR C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42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54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96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4.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NGELO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147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157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304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100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PLOSO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185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185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370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109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6.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NGURAK URAK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216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185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401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125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7.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WATUMENGKUREP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120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121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241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78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8.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DADAPAN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248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249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497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164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9.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WERU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258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232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490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164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10.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SIYONO A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88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87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175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53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11.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SIYONO B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144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165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309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108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SIYONO C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76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73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149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50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13.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DAGANGMATI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186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173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359</a:t>
                      </a:r>
                      <a:endParaRPr lang="en-US" sz="15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121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JUMLAH TOTAL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1.909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1.859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3.768</a:t>
                      </a:r>
                      <a:endParaRPr lang="en-US" sz="15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Bookman Old Style"/>
                          <a:ea typeface="Calibri"/>
                          <a:cs typeface="Times New Roman"/>
                        </a:rPr>
                        <a:t>1.232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PERMASALAHAN/HAMBATAN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adanya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Pandemi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Covid-19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bidang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baik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Pembangunan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Sosial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Kemasyarakatan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berjalan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optimal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masih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tingginya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angka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kemiskinan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masih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rendahnya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Asli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sangat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bergantung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Dana Transfer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Daerah (ADD, DDS, BHPR);</a:t>
            </a: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Courier New" pitchFamily="49" charset="0"/>
              <a:buChar char="o"/>
            </a:pP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Courier New" pitchFamily="49" charset="0"/>
              <a:buChar char="o"/>
            </a:pPr>
            <a:endParaRPr lang="en-US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UPAYA YANG DITEMPUH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Autofit/>
          </a:bodyPr>
          <a:lstStyle/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Peningkatan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kapasitas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satgas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relawan</a:t>
            </a:r>
            <a:r>
              <a:rPr lang="en-US" sz="2800" dirty="0" smtClean="0">
                <a:solidFill>
                  <a:schemeClr val="tx1"/>
                </a:solidFill>
              </a:rPr>
              <a:t> covid-19, </a:t>
            </a:r>
            <a:r>
              <a:rPr lang="en-US" sz="2800" dirty="0" err="1" smtClean="0">
                <a:solidFill>
                  <a:schemeClr val="tx1"/>
                </a:solidFill>
              </a:rPr>
              <a:t>serta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didukung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berbagai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elemen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masyarakat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kader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kesehatan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rangka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penerapan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disiplin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protokol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kesehatan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Penyusunan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siklus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tahunan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Kalurahan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tepat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waktu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Pengembangan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Potensi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Kalurahan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serta</a:t>
            </a:r>
            <a:r>
              <a:rPr lang="en-US" sz="2800" dirty="0" smtClean="0">
                <a:solidFill>
                  <a:schemeClr val="tx1"/>
                </a:solidFill>
              </a:rPr>
              <a:t> UMKM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Kelompok</a:t>
            </a:r>
            <a:r>
              <a:rPr lang="en-US" sz="2800" dirty="0" smtClean="0">
                <a:solidFill>
                  <a:schemeClr val="tx1"/>
                </a:solidFill>
              </a:rPr>
              <a:t> Usaha </a:t>
            </a:r>
            <a:r>
              <a:rPr lang="en-US" sz="2800" dirty="0" err="1" smtClean="0">
                <a:solidFill>
                  <a:schemeClr val="tx1"/>
                </a:solidFill>
              </a:rPr>
              <a:t>Bersama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</a:p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Pengembangan</a:t>
            </a:r>
            <a:r>
              <a:rPr lang="en-US" sz="2800" dirty="0" smtClean="0">
                <a:solidFill>
                  <a:schemeClr val="tx1"/>
                </a:solidFill>
              </a:rPr>
              <a:t> unit </a:t>
            </a:r>
            <a:r>
              <a:rPr lang="en-US" sz="2800" dirty="0" err="1" smtClean="0">
                <a:solidFill>
                  <a:schemeClr val="tx1"/>
                </a:solidFill>
              </a:rPr>
              <a:t>usaha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BUMDes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</a:p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Penyediaan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Operasional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kegiatan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Lembaga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Kemasyarakatan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memadai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</a:p>
          <a:p>
            <a:pPr marL="465138" indent="-465138" algn="l"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Pengembangan</a:t>
            </a:r>
            <a:r>
              <a:rPr lang="en-US" sz="2800" dirty="0" smtClean="0">
                <a:solidFill>
                  <a:schemeClr val="tx1"/>
                </a:solidFill>
              </a:rPr>
              <a:t> Usaha </a:t>
            </a:r>
            <a:r>
              <a:rPr lang="en-US" sz="2800" dirty="0" err="1" smtClean="0">
                <a:solidFill>
                  <a:schemeClr val="tx1"/>
                </a:solidFill>
              </a:rPr>
              <a:t>ekonomi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Produktif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Masyarakat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65138" indent="-465138" algn="l">
              <a:buFont typeface="Wingdings" pitchFamily="2" charset="2"/>
              <a:buChar char="q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65138" indent="-465138" algn="l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UCAPAN TERIMAKASIH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48006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>
                <a:solidFill>
                  <a:schemeClr val="tx1"/>
                </a:solidFill>
              </a:rPr>
              <a:t>	</a:t>
            </a:r>
            <a:r>
              <a:rPr lang="en-US" sz="3000" dirty="0" err="1" smtClean="0">
                <a:solidFill>
                  <a:schemeClr val="tx1"/>
                </a:solidFill>
              </a:rPr>
              <a:t>Ucapan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terimakasih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dihaturkan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kepada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segenap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jajaran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Pamong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Kalurahan</a:t>
            </a:r>
            <a:r>
              <a:rPr lang="en-US" sz="3000" dirty="0">
                <a:solidFill>
                  <a:schemeClr val="tx1"/>
                </a:solidFill>
              </a:rPr>
              <a:t>, </a:t>
            </a:r>
            <a:r>
              <a:rPr lang="en-US" sz="3000" dirty="0" err="1">
                <a:solidFill>
                  <a:schemeClr val="tx1"/>
                </a:solidFill>
              </a:rPr>
              <a:t>Ketua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Anggota</a:t>
            </a:r>
            <a:r>
              <a:rPr lang="en-US" sz="3000" dirty="0">
                <a:solidFill>
                  <a:schemeClr val="tx1"/>
                </a:solidFill>
              </a:rPr>
              <a:t> BPK/</a:t>
            </a:r>
            <a:r>
              <a:rPr lang="en-US" sz="3000" dirty="0" err="1">
                <a:solidFill>
                  <a:schemeClr val="tx1"/>
                </a:solidFill>
              </a:rPr>
              <a:t>Bamuskal</a:t>
            </a:r>
            <a:r>
              <a:rPr lang="en-US" sz="3000" dirty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Pengurus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Lembaga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Kemasyarakatan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(LPMD, PKK, LPMP, RT/RW), </a:t>
            </a:r>
            <a:r>
              <a:rPr lang="en-US" sz="3000" dirty="0" err="1" smtClean="0">
                <a:solidFill>
                  <a:schemeClr val="tx1"/>
                </a:solidFill>
              </a:rPr>
              <a:t>Karangtaruna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>
                <a:solidFill>
                  <a:schemeClr val="tx1"/>
                </a:solidFill>
              </a:rPr>
              <a:t>serta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seluruh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warga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masyarakat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Kalurahan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Petir</a:t>
            </a:r>
            <a:r>
              <a:rPr lang="en-US" sz="3000" dirty="0">
                <a:solidFill>
                  <a:schemeClr val="tx1"/>
                </a:solidFill>
              </a:rPr>
              <a:t> yang </a:t>
            </a:r>
            <a:r>
              <a:rPr lang="en-US" sz="3000" dirty="0" err="1">
                <a:solidFill>
                  <a:schemeClr val="tx1"/>
                </a:solidFill>
              </a:rPr>
              <a:t>telah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bekerja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bersama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melaksanakan</a:t>
            </a:r>
            <a:r>
              <a:rPr lang="en-US" sz="3000" dirty="0">
                <a:solidFill>
                  <a:schemeClr val="tx1"/>
                </a:solidFill>
              </a:rPr>
              <a:t> program </a:t>
            </a:r>
            <a:r>
              <a:rPr lang="en-US" sz="3000" dirty="0" err="1">
                <a:solidFill>
                  <a:schemeClr val="tx1"/>
                </a:solidFill>
              </a:rPr>
              <a:t>dan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kegiatan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selama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tahun</a:t>
            </a:r>
            <a:r>
              <a:rPr lang="en-US" sz="3000" dirty="0">
                <a:solidFill>
                  <a:schemeClr val="tx1"/>
                </a:solidFill>
              </a:rPr>
              <a:t> 2020, </a:t>
            </a:r>
            <a:r>
              <a:rPr lang="en-US" sz="3000" dirty="0" err="1">
                <a:solidFill>
                  <a:schemeClr val="tx1"/>
                </a:solidFill>
              </a:rPr>
              <a:t>sehingga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semua</a:t>
            </a:r>
            <a:r>
              <a:rPr lang="en-US" sz="3000" dirty="0">
                <a:solidFill>
                  <a:schemeClr val="tx1"/>
                </a:solidFill>
              </a:rPr>
              <a:t> program yang </a:t>
            </a:r>
            <a:r>
              <a:rPr lang="en-US" sz="3000" dirty="0" err="1">
                <a:solidFill>
                  <a:schemeClr val="tx1"/>
                </a:solidFill>
              </a:rPr>
              <a:t>telah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direncanakan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dalam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RKPKalurahan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serta</a:t>
            </a:r>
            <a:r>
              <a:rPr lang="en-US" sz="3000" dirty="0" smtClean="0">
                <a:solidFill>
                  <a:schemeClr val="tx1"/>
                </a:solidFill>
              </a:rPr>
              <a:t> APB </a:t>
            </a:r>
            <a:r>
              <a:rPr lang="en-US" sz="3000" dirty="0" err="1" smtClean="0">
                <a:solidFill>
                  <a:schemeClr val="tx1"/>
                </a:solidFill>
              </a:rPr>
              <a:t>Kalurahan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dapat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terlaksana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dengan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baik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dan</a:t>
            </a: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err="1">
                <a:solidFill>
                  <a:schemeClr val="tx1"/>
                </a:solidFill>
              </a:rPr>
              <a:t>lancar</a:t>
            </a:r>
            <a:r>
              <a:rPr lang="en-US" sz="30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HARAPAN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sz="3200" dirty="0" err="1" smtClean="0">
                <a:solidFill>
                  <a:schemeClr val="tx1"/>
                </a:solidFill>
              </a:rPr>
              <a:t>Diharapkan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kedepan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Pemerintah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Kalurahan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Petir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bersama</a:t>
            </a:r>
            <a:r>
              <a:rPr lang="en-US" sz="3200" dirty="0" smtClean="0">
                <a:solidFill>
                  <a:schemeClr val="tx1"/>
                </a:solidFill>
              </a:rPr>
              <a:t> BPK/</a:t>
            </a:r>
            <a:r>
              <a:rPr lang="en-US" sz="3200" dirty="0" err="1" smtClean="0">
                <a:solidFill>
                  <a:schemeClr val="tx1"/>
                </a:solidFill>
              </a:rPr>
              <a:t>Bamuskal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Lembaga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Kemasyarakatan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serta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seluruh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warga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selalu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bersinergi</a:t>
            </a:r>
            <a:r>
              <a:rPr lang="en-US" sz="3200" dirty="0" smtClean="0">
                <a:solidFill>
                  <a:schemeClr val="tx1"/>
                </a:solidFill>
              </a:rPr>
              <a:t>,  </a:t>
            </a:r>
            <a:r>
              <a:rPr lang="en-US" sz="3200" dirty="0" err="1" smtClean="0">
                <a:solidFill>
                  <a:schemeClr val="tx1"/>
                </a:solidFill>
              </a:rPr>
              <a:t>bekerjasama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dalam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penyelenggaraan</a:t>
            </a:r>
            <a:r>
              <a:rPr lang="en-US" sz="3200" dirty="0" smtClean="0">
                <a:solidFill>
                  <a:schemeClr val="tx1"/>
                </a:solidFill>
              </a:rPr>
              <a:t> Pembangunan, </a:t>
            </a:r>
            <a:r>
              <a:rPr lang="en-US" sz="3200" dirty="0" err="1" smtClean="0">
                <a:solidFill>
                  <a:schemeClr val="tx1"/>
                </a:solidFill>
              </a:rPr>
              <a:t>Pembinaan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Pemberdayaan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, t </a:t>
            </a:r>
            <a:r>
              <a:rPr lang="en-US" sz="3200" dirty="0" err="1" smtClean="0">
                <a:solidFill>
                  <a:schemeClr val="tx1"/>
                </a:solidFill>
              </a:rPr>
              <a:t>serta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pengembangan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Potensi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Kalurahan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Petir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sehingga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mewujudkan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Kalurahan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Petir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yang </a:t>
            </a:r>
            <a:r>
              <a:rPr lang="en-US" sz="3200" dirty="0" err="1" smtClean="0">
                <a:solidFill>
                  <a:schemeClr val="tx1"/>
                </a:solidFill>
              </a:rPr>
              <a:t>semakin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maju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serta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aman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damai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sejahtera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  <a:p>
            <a:pPr algn="just"/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lgerian" pitchFamily="82" charset="0"/>
              </a:rPr>
              <a:t/>
            </a:r>
            <a:br>
              <a:rPr lang="en-US" sz="6600" dirty="0" smtClean="0">
                <a:latin typeface="Algerian" pitchFamily="82" charset="0"/>
              </a:rPr>
            </a:br>
            <a:r>
              <a:rPr lang="en-US" sz="6600" dirty="0" smtClean="0">
                <a:latin typeface="Algerian" pitchFamily="82" charset="0"/>
              </a:rPr>
              <a:t>SEKIAN</a:t>
            </a:r>
            <a:br>
              <a:rPr lang="en-US" sz="6600" dirty="0" smtClean="0">
                <a:latin typeface="Algerian" pitchFamily="82" charset="0"/>
              </a:rPr>
            </a:br>
            <a:r>
              <a:rPr lang="en-US" sz="8000" dirty="0" smtClean="0">
                <a:latin typeface="Algerian" pitchFamily="82" charset="0"/>
              </a:rPr>
              <a:t>&amp;</a:t>
            </a:r>
            <a:r>
              <a:rPr lang="en-US" sz="6600" dirty="0" smtClean="0">
                <a:latin typeface="Algerian" pitchFamily="82" charset="0"/>
              </a:rPr>
              <a:t/>
            </a:r>
            <a:br>
              <a:rPr lang="en-US" sz="6600" dirty="0" smtClean="0">
                <a:latin typeface="Algerian" pitchFamily="82" charset="0"/>
              </a:rPr>
            </a:br>
            <a:r>
              <a:rPr lang="en-US" sz="6600" dirty="0" smtClean="0">
                <a:latin typeface="Algerian" pitchFamily="82" charset="0"/>
              </a:rPr>
              <a:t>TERIMAKASIH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PERUBAHAN NOMENKLATUR PEMERINTAH KALURAHAN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32004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No. 13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2012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Keistimewaan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D.I.Yogyakarta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Daerah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Kab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Gunungkidul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No.6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2019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Penetapan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Bupati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Gunungkidul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No.73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2019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Pedoman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Susunan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Tata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Susunan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Tata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" y="35814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42672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Mulai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Tanggal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11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Juni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2020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setelah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terbitnya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SK No. 141/08/KPTS/2020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tentang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Jabatan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Kepala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menjadi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Lurah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Kabupaten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Gunungkidul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Nomenklatur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Pemerintah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Kalurahan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berubah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berikut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	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Kalurahan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Kecamatan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	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Kapanewon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Kepala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 	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Lurah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Perangkat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	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Pamong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Kalurahan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399"/>
            <a:ext cx="9144000" cy="7620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PERUBAHAN NOMENKLATUR PAMONG KALURAHAN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400"/>
          <a:ext cx="9144000" cy="4379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657600"/>
                <a:gridCol w="4800600"/>
              </a:tblGrid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NOMENKLATUR LAMA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NOMENKLATUR BARU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Sekretaris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pitchFamily="34" charset="0"/>
                          <a:cs typeface="Arial" pitchFamily="34" charset="0"/>
                        </a:rPr>
                        <a:t>Desa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Carik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Seksi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Pemerintahan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Jagabaya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Seksi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Pelayanan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Kamituwa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pitchFamily="34" charset="0"/>
                          <a:cs typeface="Arial" pitchFamily="34" charset="0"/>
                        </a:rPr>
                        <a:t>Seksi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pitchFamily="34" charset="0"/>
                          <a:cs typeface="Arial" pitchFamily="34" charset="0"/>
                        </a:rPr>
                        <a:t>Kesejahteraan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Ulu-Ulu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035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Tata Usaha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Umum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Tata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Laksana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Perencanaan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Pangripta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Kepala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Urusan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Danarta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Dukuh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Dukuh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ubtitle 2"/>
          <p:cNvSpPr txBox="1">
            <a:spLocks/>
          </p:cNvSpPr>
          <p:nvPr/>
        </p:nvSpPr>
        <p:spPr>
          <a:xfrm>
            <a:off x="0" y="563880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Selanjutnya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secara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bertahap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nomenklatur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administrasi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kelembagaan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Kalurahan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kewilayahan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serta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administrasi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Kependudukan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menyesuaikan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kebijakan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Pemerintah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Daerah.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47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PENGELOLAAN KEUANGAN KALURAHAN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2019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Belanja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2020;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Pertama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Belanja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2020;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Kedua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Belanja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2020;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Ketiga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Belanja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2020;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Petir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Nomor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2021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Pertanggungjawaban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Realisasi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Belanja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2020;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REALISASI ANGGARAN PENDAPATAN KALURAHAN T.A. 2020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397000"/>
          <a:ext cx="91440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  <a:gridCol w="3048000"/>
              </a:tblGrid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URAIAN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 ANGGARAN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Asli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Kalurahan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/PAK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144.701.000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Alokasi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Dana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Desa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(ADD)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729.779.975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Dana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Desa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(DDS)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936.936.000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Hasil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Pajak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Retribusi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(BHPR)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50.219.100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Lain-lain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Hibah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Sumbangan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Pihak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Ketiga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, 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Bunga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Bank,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Hadiah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Lunas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Pajak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dll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23.129.468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1.884.765.543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REALISASI ANGGARAN BELANJA KALURAHAN T.A. 2020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0" y="6096000"/>
            <a:ext cx="9144000" cy="533400"/>
          </a:xfrm>
        </p:spPr>
        <p:txBody>
          <a:bodyPr>
            <a:noAutofit/>
          </a:bodyPr>
          <a:lstStyle/>
          <a:p>
            <a:pPr marL="514350" indent="-514350"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Surplus/(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Defisit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Rp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53.967.862,00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295400"/>
          <a:ext cx="9144000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  <a:gridCol w="30480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URAIAN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 ANGGARAN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Pemerintahan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920.242.161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Pelaksanaan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Pembangunan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612.595.520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Pembinaan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Kemasyarakatan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7.737.500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Pemberdauyaann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Masyarakat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58.885.000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Pernanggulangan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Bencana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Keadaan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Darurat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Mendesak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Kalurahan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231.337.500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1.830.797.681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REALISASI ANGGARAN PEMBIAYAAN KALURAHAN T.A. 2020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0" y="5486400"/>
            <a:ext cx="9144000" cy="685800"/>
          </a:xfrm>
        </p:spPr>
        <p:txBody>
          <a:bodyPr>
            <a:noAutofit/>
          </a:bodyPr>
          <a:lstStyle/>
          <a:p>
            <a:pPr marL="514350" indent="-514350" algn="l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Sisa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Perhitungan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Anggaran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SiLPA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2020 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Rp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51.626.152,00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813560"/>
          <a:ext cx="9144000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  <a:gridCol w="3048000"/>
              </a:tblGrid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URAIAN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JUMLAH ANGGARAN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Penerimaan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Pembiayaan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SiLPA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tahun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sebelumnya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/2019)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27.658.290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Pengeluaran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Pembiayaan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Penyertaan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Modal BUMDES)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Mugen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Arta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Kalurahan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Petir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30.000.000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366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JUMLAH PEMBIAYAAN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2.341.710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solidFill>
                  <a:srgbClr val="FF0000"/>
                </a:solidFill>
                <a:latin typeface="Arial Black" pitchFamily="34" charset="0"/>
              </a:rPr>
              <a:t>1. BIDANG PENYELENGGARAAN PEMERINTAHAN</a:t>
            </a:r>
            <a:endParaRPr lang="en-US" sz="2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Penyediaan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Penghasilan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Tetap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Lurah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Pamong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Perkantoran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Penyediaan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Tunjangan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BPK;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Penyediaan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Lembaga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(LPMD, PKK, RT/RW,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Taruna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Profil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Monografi,dan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SID 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Musyawarah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Musrenbang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Penyusunan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SPJ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Keuangan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Pelaporan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Pengisian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Dukuh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Watumengkurep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Staf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Pamong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Pemberian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Penghargaan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Purna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Tugas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Dukuh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Watumengkurep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Pensertifikatan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Tanah PTSL 		: 735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bidang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Pembayaran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PBB 	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lunas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bulan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Agustus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. 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BIDANG 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PEMBANGUNAN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 PAUD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Milik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Kalurahan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Pengelolaan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Perpustakaan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“SUMBER ILMU”;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Posyandu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(PMT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Bumil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Insentif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Kader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Posyandu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sejumlah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65 org);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Operasioal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Siaga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pengadaan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HP Android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KPM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pengelolaan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aplikasi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stunting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aplikasi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Covid-19);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PMT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balita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siswa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PAUD;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Pembinaan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Kampung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KB “SELO DADI”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Padukuhan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Watumengkurep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Insentif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Kader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Kesehatan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(PPKBD </a:t>
            </a:r>
            <a:r>
              <a:rPr lang="en-US" sz="2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sejumlah</a:t>
            </a:r>
            <a:r>
              <a:rPr lang="en-US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66 org);</a:t>
            </a:r>
          </a:p>
          <a:p>
            <a:pPr marL="514350" indent="-514350" algn="l">
              <a:buFont typeface="+mj-lt"/>
              <a:buAutoNum type="arabicParenR"/>
            </a:pPr>
            <a:endParaRPr lang="en-US" sz="2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194</TotalTime>
  <Words>1051</Words>
  <Application>Microsoft Office PowerPoint</Application>
  <PresentationFormat>On-screen Show (4:3)</PresentationFormat>
  <Paragraphs>292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INFORMASI PENYELENGGARAAN PEMERINTAHAN DAN PEMBANGUNAN TAHUN 2020</vt:lpstr>
      <vt:lpstr>PERUBAHAN NOMENKLATUR PEMERINTAH KALURAHAN</vt:lpstr>
      <vt:lpstr>PERUBAHAN NOMENKLATUR PAMONG KALURAHAN</vt:lpstr>
      <vt:lpstr>PENGELOLAAN KEUANGAN KALURAHAN</vt:lpstr>
      <vt:lpstr>REALISASI ANGGARAN PENDAPATAN KALURAHAN T.A. 2020</vt:lpstr>
      <vt:lpstr>REALISASI ANGGARAN BELANJA KALURAHAN T.A. 2020</vt:lpstr>
      <vt:lpstr>REALISASI ANGGARAN PEMBIAYAAN KALURAHAN T.A. 2020</vt:lpstr>
      <vt:lpstr>1. BIDANG PENYELENGGARAAN PEMERINTAHAN</vt:lpstr>
      <vt:lpstr>2. BIDANG PEMBANGUNAN</vt:lpstr>
      <vt:lpstr>PEMBANGUNAN INFRASTRUKTUR KALURAHAN</vt:lpstr>
      <vt:lpstr>3. BIDANG PEMBINAAN KEMASYARAKATAN</vt:lpstr>
      <vt:lpstr>4. BIDANG PEMBERDAYAAN MASYARAKAT</vt:lpstr>
      <vt:lpstr>5. BIDANG PENANGGULANGAN BENCANA, KEADAAN DARURAT DAN MENDESAK</vt:lpstr>
      <vt:lpstr>JUMLAH PENDUDUK KALURAHAN PETIR</vt:lpstr>
      <vt:lpstr>PERMASALAHAN/HAMBATAN</vt:lpstr>
      <vt:lpstr>UPAYA YANG DITEMPUH</vt:lpstr>
      <vt:lpstr>UCAPAN TERIMAKASIH</vt:lpstr>
      <vt:lpstr>HARAPAN</vt:lpstr>
      <vt:lpstr> SEKIAN &amp; TERIMAKASIH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INFORMASI PENYELENGGARAAN PEMERINTAHAN DAN PEMBANGUNAN TAHUN 2020</dc:title>
  <dc:creator>lenovo</dc:creator>
  <cp:lastModifiedBy>lenovo</cp:lastModifiedBy>
  <cp:revision>99</cp:revision>
  <dcterms:created xsi:type="dcterms:W3CDTF">2021-02-08T22:41:40Z</dcterms:created>
  <dcterms:modified xsi:type="dcterms:W3CDTF">2021-02-09T08:15:26Z</dcterms:modified>
</cp:coreProperties>
</file>